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E0CC7-E609-4262-9276-84654270C934}" v="10" dt="2025-10-08T17:29:44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Попова" userId="c0defb9e0cb16172" providerId="LiveId" clId="{687525EA-32B5-46FF-ACF0-F880FDC0E154}"/>
    <pc:docChg chg="undo custSel addSld modSld sldOrd">
      <pc:chgData name="Елена Попова" userId="c0defb9e0cb16172" providerId="LiveId" clId="{687525EA-32B5-46FF-ACF0-F880FDC0E154}" dt="2025-10-14T12:18:31.173" v="841" actId="255"/>
      <pc:docMkLst>
        <pc:docMk/>
      </pc:docMkLst>
      <pc:sldChg chg="addSp delSp modSp new mod setBg addAnim setClrOvrMap">
        <pc:chgData name="Елена Попова" userId="c0defb9e0cb16172" providerId="LiveId" clId="{687525EA-32B5-46FF-ACF0-F880FDC0E154}" dt="2025-10-14T12:11:41.173" v="830" actId="14100"/>
        <pc:sldMkLst>
          <pc:docMk/>
          <pc:sldMk cId="2989965489" sldId="256"/>
        </pc:sldMkLst>
        <pc:spChg chg="mod">
          <ac:chgData name="Елена Попова" userId="c0defb9e0cb16172" providerId="LiveId" clId="{687525EA-32B5-46FF-ACF0-F880FDC0E154}" dt="2025-10-14T12:11:41.173" v="830" actId="14100"/>
          <ac:spMkLst>
            <pc:docMk/>
            <pc:sldMk cId="2989965489" sldId="256"/>
            <ac:spMk id="2" creationId="{3A195F2F-B7FF-1FFA-5A16-262C73CE6508}"/>
          </ac:spMkLst>
        </pc:spChg>
        <pc:spChg chg="add">
          <ac:chgData name="Елена Попова" userId="c0defb9e0cb16172" providerId="LiveId" clId="{687525EA-32B5-46FF-ACF0-F880FDC0E154}" dt="2025-10-08T18:15:21.917" v="248" actId="26606"/>
          <ac:spMkLst>
            <pc:docMk/>
            <pc:sldMk cId="2989965489" sldId="256"/>
            <ac:spMk id="15" creationId="{C1DD1A8A-57D5-4A81-AD04-532B043C5611}"/>
          </ac:spMkLst>
        </pc:spChg>
        <pc:spChg chg="add">
          <ac:chgData name="Елена Попова" userId="c0defb9e0cb16172" providerId="LiveId" clId="{687525EA-32B5-46FF-ACF0-F880FDC0E154}" dt="2025-10-08T18:15:21.917" v="248" actId="26606"/>
          <ac:spMkLst>
            <pc:docMk/>
            <pc:sldMk cId="2989965489" sldId="256"/>
            <ac:spMk id="17" creationId="{007891EC-4501-44ED-A8C8-B11B6DB767AB}"/>
          </ac:spMkLst>
        </pc:spChg>
        <pc:picChg chg="add mod ord">
          <ac:chgData name="Елена Попова" userId="c0defb9e0cb16172" providerId="LiveId" clId="{687525EA-32B5-46FF-ACF0-F880FDC0E154}" dt="2025-10-08T18:15:21.917" v="248" actId="26606"/>
          <ac:picMkLst>
            <pc:docMk/>
            <pc:sldMk cId="2989965489" sldId="256"/>
            <ac:picMk id="5" creationId="{064BAC83-A00A-17EC-727C-E0BA56D97EB7}"/>
          </ac:picMkLst>
        </pc:picChg>
      </pc:sldChg>
      <pc:sldChg chg="addSp delSp modSp new mod setBg">
        <pc:chgData name="Елена Попова" userId="c0defb9e0cb16172" providerId="LiveId" clId="{687525EA-32B5-46FF-ACF0-F880FDC0E154}" dt="2025-10-08T17:03:17.135" v="163" actId="26606"/>
        <pc:sldMkLst>
          <pc:docMk/>
          <pc:sldMk cId="3078295055" sldId="257"/>
        </pc:sldMkLst>
        <pc:spChg chg="add">
          <ac:chgData name="Елена Попова" userId="c0defb9e0cb16172" providerId="LiveId" clId="{687525EA-32B5-46FF-ACF0-F880FDC0E154}" dt="2025-10-08T17:03:17.135" v="163" actId="26606"/>
          <ac:spMkLst>
            <pc:docMk/>
            <pc:sldMk cId="3078295055" sldId="257"/>
            <ac:spMk id="10" creationId="{42A4FC2C-047E-45A5-965D-8E1E3BF09BC6}"/>
          </ac:spMkLst>
        </pc:spChg>
        <pc:picChg chg="add mod">
          <ac:chgData name="Елена Попова" userId="c0defb9e0cb16172" providerId="LiveId" clId="{687525EA-32B5-46FF-ACF0-F880FDC0E154}" dt="2025-10-08T17:03:17.135" v="163" actId="26606"/>
          <ac:picMkLst>
            <pc:docMk/>
            <pc:sldMk cId="3078295055" sldId="257"/>
            <ac:picMk id="5" creationId="{1D6FEF39-6C84-63EA-D477-9B6E79E01AA4}"/>
          </ac:picMkLst>
        </pc:picChg>
      </pc:sldChg>
      <pc:sldChg chg="addSp delSp modSp new mod ord setBg">
        <pc:chgData name="Елена Попова" userId="c0defb9e0cb16172" providerId="LiveId" clId="{687525EA-32B5-46FF-ACF0-F880FDC0E154}" dt="2025-10-08T18:32:39.183" v="275" actId="14100"/>
        <pc:sldMkLst>
          <pc:docMk/>
          <pc:sldMk cId="2510642333" sldId="258"/>
        </pc:sldMkLst>
        <pc:spChg chg="add del mod ord">
          <ac:chgData name="Елена Попова" userId="c0defb9e0cb16172" providerId="LiveId" clId="{687525EA-32B5-46FF-ACF0-F880FDC0E154}" dt="2025-10-08T18:32:39.183" v="275" actId="14100"/>
          <ac:spMkLst>
            <pc:docMk/>
            <pc:sldMk cId="2510642333" sldId="258"/>
            <ac:spMk id="2" creationId="{08DA656D-4B42-E45B-9485-15F675F054ED}"/>
          </ac:spMkLst>
        </pc:spChg>
        <pc:spChg chg="add">
          <ac:chgData name="Елена Попова" userId="c0defb9e0cb16172" providerId="LiveId" clId="{687525EA-32B5-46FF-ACF0-F880FDC0E154}" dt="2025-10-08T18:12:04.279" v="238" actId="26606"/>
          <ac:spMkLst>
            <pc:docMk/>
            <pc:sldMk cId="2510642333" sldId="258"/>
            <ac:spMk id="39" creationId="{ECC07320-C2CA-4E29-8481-9D9E143C7788}"/>
          </ac:spMkLst>
        </pc:spChg>
        <pc:spChg chg="add">
          <ac:chgData name="Елена Попова" userId="c0defb9e0cb16172" providerId="LiveId" clId="{687525EA-32B5-46FF-ACF0-F880FDC0E154}" dt="2025-10-08T18:12:04.279" v="238" actId="26606"/>
          <ac:spMkLst>
            <pc:docMk/>
            <pc:sldMk cId="2510642333" sldId="258"/>
            <ac:spMk id="41" creationId="{178FB36B-5BFE-42CA-BC60-1115E0D95EEC}"/>
          </ac:spMkLst>
        </pc:spChg>
        <pc:picChg chg="add mod">
          <ac:chgData name="Елена Попова" userId="c0defb9e0cb16172" providerId="LiveId" clId="{687525EA-32B5-46FF-ACF0-F880FDC0E154}" dt="2025-10-08T18:32:23.439" v="273" actId="1076"/>
          <ac:picMkLst>
            <pc:docMk/>
            <pc:sldMk cId="2510642333" sldId="258"/>
            <ac:picMk id="12" creationId="{DFF95C26-B6B2-50B2-BC28-F28FBAEF4B74}"/>
          </ac:picMkLst>
        </pc:picChg>
      </pc:sldChg>
      <pc:sldChg chg="addSp delSp modSp new mod setBg">
        <pc:chgData name="Елена Попова" userId="c0defb9e0cb16172" providerId="LiveId" clId="{687525EA-32B5-46FF-ACF0-F880FDC0E154}" dt="2025-10-08T18:04:48.921" v="224" actId="26606"/>
        <pc:sldMkLst>
          <pc:docMk/>
          <pc:sldMk cId="2795642537" sldId="259"/>
        </pc:sldMkLst>
        <pc:spChg chg="mod ord">
          <ac:chgData name="Елена Попова" userId="c0defb9e0cb16172" providerId="LiveId" clId="{687525EA-32B5-46FF-ACF0-F880FDC0E154}" dt="2025-10-08T18:04:48.921" v="224" actId="26606"/>
          <ac:spMkLst>
            <pc:docMk/>
            <pc:sldMk cId="2795642537" sldId="259"/>
            <ac:spMk id="2" creationId="{B5196150-B09E-D437-02CC-80886AF64866}"/>
          </ac:spMkLst>
        </pc:spChg>
        <pc:spChg chg="add">
          <ac:chgData name="Елена Попова" userId="c0defb9e0cb16172" providerId="LiveId" clId="{687525EA-32B5-46FF-ACF0-F880FDC0E154}" dt="2025-10-08T18:04:48.921" v="224" actId="26606"/>
          <ac:spMkLst>
            <pc:docMk/>
            <pc:sldMk cId="2795642537" sldId="259"/>
            <ac:spMk id="10" creationId="{37C89E4B-3C9F-44B9-8B86-D9E3D112D8EC}"/>
          </ac:spMkLst>
        </pc:spChg>
        <pc:picChg chg="add mod">
          <ac:chgData name="Елена Попова" userId="c0defb9e0cb16172" providerId="LiveId" clId="{687525EA-32B5-46FF-ACF0-F880FDC0E154}" dt="2025-10-08T18:04:48.921" v="224" actId="26606"/>
          <ac:picMkLst>
            <pc:docMk/>
            <pc:sldMk cId="2795642537" sldId="259"/>
            <ac:picMk id="5" creationId="{8233AF3B-490B-F4F4-25F2-CD419010D09A}"/>
          </ac:picMkLst>
        </pc:picChg>
        <pc:cxnChg chg="add">
          <ac:chgData name="Елена Попова" userId="c0defb9e0cb16172" providerId="LiveId" clId="{687525EA-32B5-46FF-ACF0-F880FDC0E154}" dt="2025-10-08T18:04:48.921" v="224" actId="26606"/>
          <ac:cxnSpMkLst>
            <pc:docMk/>
            <pc:sldMk cId="2795642537" sldId="259"/>
            <ac:cxnSpMk id="12" creationId="{AA2EAA10-076F-46BD-8F0F-B9A2FB77A85C}"/>
          </ac:cxnSpMkLst>
        </pc:cxnChg>
        <pc:cxnChg chg="add">
          <ac:chgData name="Елена Попова" userId="c0defb9e0cb16172" providerId="LiveId" clId="{687525EA-32B5-46FF-ACF0-F880FDC0E154}" dt="2025-10-08T18:04:48.921" v="224" actId="26606"/>
          <ac:cxnSpMkLst>
            <pc:docMk/>
            <pc:sldMk cId="2795642537" sldId="259"/>
            <ac:cxnSpMk id="14" creationId="{D891E407-403B-4764-86C9-33A56D3BCAA3}"/>
          </ac:cxnSpMkLst>
        </pc:cxnChg>
      </pc:sldChg>
      <pc:sldChg chg="addSp delSp modSp new mod setBg">
        <pc:chgData name="Елена Попова" userId="c0defb9e0cb16172" providerId="LiveId" clId="{687525EA-32B5-46FF-ACF0-F880FDC0E154}" dt="2025-10-13T09:56:16.424" v="566" actId="20577"/>
        <pc:sldMkLst>
          <pc:docMk/>
          <pc:sldMk cId="2626065971" sldId="260"/>
        </pc:sldMkLst>
        <pc:spChg chg="mod">
          <ac:chgData name="Елена Попова" userId="c0defb9e0cb16172" providerId="LiveId" clId="{687525EA-32B5-46FF-ACF0-F880FDC0E154}" dt="2025-10-13T09:56:16.424" v="566" actId="20577"/>
          <ac:spMkLst>
            <pc:docMk/>
            <pc:sldMk cId="2626065971" sldId="260"/>
            <ac:spMk id="2" creationId="{D7123CE7-6E33-B318-5BBD-0206A21564BD}"/>
          </ac:spMkLst>
        </pc:spChg>
        <pc:picChg chg="add mod">
          <ac:chgData name="Елена Попова" userId="c0defb9e0cb16172" providerId="LiveId" clId="{687525EA-32B5-46FF-ACF0-F880FDC0E154}" dt="2025-10-08T18:29:24.616" v="257" actId="26606"/>
          <ac:picMkLst>
            <pc:docMk/>
            <pc:sldMk cId="2626065971" sldId="260"/>
            <ac:picMk id="5" creationId="{2EA0084E-9492-C764-973C-FEA855138AF6}"/>
          </ac:picMkLst>
        </pc:picChg>
      </pc:sldChg>
      <pc:sldChg chg="addSp delSp modSp new mod setBg">
        <pc:chgData name="Елена Попова" userId="c0defb9e0cb16172" providerId="LiveId" clId="{687525EA-32B5-46FF-ACF0-F880FDC0E154}" dt="2025-10-14T12:18:31.173" v="841" actId="255"/>
        <pc:sldMkLst>
          <pc:docMk/>
          <pc:sldMk cId="2002003514" sldId="261"/>
        </pc:sldMkLst>
        <pc:spChg chg="mod">
          <ac:chgData name="Елена Попова" userId="c0defb9e0cb16172" providerId="LiveId" clId="{687525EA-32B5-46FF-ACF0-F880FDC0E154}" dt="2025-10-14T12:18:31.173" v="841" actId="255"/>
          <ac:spMkLst>
            <pc:docMk/>
            <pc:sldMk cId="2002003514" sldId="261"/>
            <ac:spMk id="2" creationId="{B0612146-6EA2-FF63-483F-BEA6A4F38FAA}"/>
          </ac:spMkLst>
        </pc:spChg>
        <pc:spChg chg="del mod">
          <ac:chgData name="Елена Попова" userId="c0defb9e0cb16172" providerId="LiveId" clId="{687525EA-32B5-46FF-ACF0-F880FDC0E154}" dt="2025-10-13T08:52:12.029" v="365" actId="478"/>
          <ac:spMkLst>
            <pc:docMk/>
            <pc:sldMk cId="2002003514" sldId="261"/>
            <ac:spMk id="3" creationId="{10D4A42A-5AC4-D67E-2C90-66CDAE353FBD}"/>
          </ac:spMkLst>
        </pc:spChg>
        <pc:spChg chg="add">
          <ac:chgData name="Елена Попова" userId="c0defb9e0cb16172" providerId="LiveId" clId="{687525EA-32B5-46FF-ACF0-F880FDC0E154}" dt="2025-10-13T08:51:52.998" v="363" actId="26606"/>
          <ac:spMkLst>
            <pc:docMk/>
            <pc:sldMk cId="2002003514" sldId="261"/>
            <ac:spMk id="10" creationId="{9B7AD9F6-8CE7-4299-8FC6-328F4DCD3FF9}"/>
          </ac:spMkLst>
        </pc:spChg>
        <pc:spChg chg="add">
          <ac:chgData name="Елена Попова" userId="c0defb9e0cb16172" providerId="LiveId" clId="{687525EA-32B5-46FF-ACF0-F880FDC0E154}" dt="2025-10-13T08:51:52.998" v="363" actId="26606"/>
          <ac:spMkLst>
            <pc:docMk/>
            <pc:sldMk cId="2002003514" sldId="261"/>
            <ac:spMk id="12" creationId="{F49775AF-8896-43EE-92C6-83497D6DC56F}"/>
          </ac:spMkLst>
        </pc:spChg>
        <pc:picChg chg="add mod">
          <ac:chgData name="Елена Попова" userId="c0defb9e0cb16172" providerId="LiveId" clId="{687525EA-32B5-46FF-ACF0-F880FDC0E154}" dt="2025-10-14T12:15:03.989" v="836" actId="14100"/>
          <ac:picMkLst>
            <pc:docMk/>
            <pc:sldMk cId="2002003514" sldId="261"/>
            <ac:picMk id="5" creationId="{BFEFD332-03A9-0D9B-CDE8-B2F73623BA1B}"/>
          </ac:picMkLst>
        </pc:picChg>
      </pc:sldChg>
      <pc:sldChg chg="addSp delSp modSp new mod setBg">
        <pc:chgData name="Елена Попова" userId="c0defb9e0cb16172" providerId="LiveId" clId="{687525EA-32B5-46FF-ACF0-F880FDC0E154}" dt="2025-10-13T09:47:52.548" v="560" actId="6549"/>
        <pc:sldMkLst>
          <pc:docMk/>
          <pc:sldMk cId="1542719260" sldId="262"/>
        </pc:sldMkLst>
        <pc:spChg chg="mod ord">
          <ac:chgData name="Елена Попова" userId="c0defb9e0cb16172" providerId="LiveId" clId="{687525EA-32B5-46FF-ACF0-F880FDC0E154}" dt="2025-10-13T09:47:52.548" v="560" actId="6549"/>
          <ac:spMkLst>
            <pc:docMk/>
            <pc:sldMk cId="1542719260" sldId="262"/>
            <ac:spMk id="2" creationId="{226E9FE0-3E10-5F9B-37E1-0CF655FE32CF}"/>
          </ac:spMkLst>
        </pc:spChg>
        <pc:spChg chg="del">
          <ac:chgData name="Елена Попова" userId="c0defb9e0cb16172" providerId="LiveId" clId="{687525EA-32B5-46FF-ACF0-F880FDC0E154}" dt="2025-10-13T09:32:28.345" v="545" actId="931"/>
          <ac:spMkLst>
            <pc:docMk/>
            <pc:sldMk cId="1542719260" sldId="262"/>
            <ac:spMk id="3" creationId="{2BE927A8-629F-ABBB-D8B5-BB3340CF2AAB}"/>
          </ac:spMkLst>
        </pc:spChg>
        <pc:spChg chg="add del">
          <ac:chgData name="Елена Попова" userId="c0defb9e0cb16172" providerId="LiveId" clId="{687525EA-32B5-46FF-ACF0-F880FDC0E154}" dt="2025-10-13T09:33:23.726" v="551" actId="26606"/>
          <ac:spMkLst>
            <pc:docMk/>
            <pc:sldMk cId="1542719260" sldId="262"/>
            <ac:spMk id="10" creationId="{37C89E4B-3C9F-44B9-8B86-D9E3D112D8EC}"/>
          </ac:spMkLst>
        </pc:spChg>
        <pc:spChg chg="add">
          <ac:chgData name="Елена Попова" userId="c0defb9e0cb16172" providerId="LiveId" clId="{687525EA-32B5-46FF-ACF0-F880FDC0E154}" dt="2025-10-13T09:33:23.726" v="551" actId="26606"/>
          <ac:spMkLst>
            <pc:docMk/>
            <pc:sldMk cId="1542719260" sldId="262"/>
            <ac:spMk id="19" creationId="{4D4677D2-D5AC-4CF9-9EED-2B89D0A1C212}"/>
          </ac:spMkLst>
        </pc:spChg>
        <pc:spChg chg="add">
          <ac:chgData name="Елена Попова" userId="c0defb9e0cb16172" providerId="LiveId" clId="{687525EA-32B5-46FF-ACF0-F880FDC0E154}" dt="2025-10-13T09:33:23.726" v="551" actId="26606"/>
          <ac:spMkLst>
            <pc:docMk/>
            <pc:sldMk cId="1542719260" sldId="262"/>
            <ac:spMk id="21" creationId="{C6D54F7E-825A-4BBA-815F-35CCA8B97786}"/>
          </ac:spMkLst>
        </pc:spChg>
        <pc:picChg chg="add mod">
          <ac:chgData name="Елена Попова" userId="c0defb9e0cb16172" providerId="LiveId" clId="{687525EA-32B5-46FF-ACF0-F880FDC0E154}" dt="2025-10-13T09:33:23.726" v="551" actId="26606"/>
          <ac:picMkLst>
            <pc:docMk/>
            <pc:sldMk cId="1542719260" sldId="262"/>
            <ac:picMk id="5" creationId="{408F5E2C-B9D3-6EDC-6FE4-974F767F35BD}"/>
          </ac:picMkLst>
        </pc:picChg>
        <pc:cxnChg chg="add del">
          <ac:chgData name="Елена Попова" userId="c0defb9e0cb16172" providerId="LiveId" clId="{687525EA-32B5-46FF-ACF0-F880FDC0E154}" dt="2025-10-13T09:33:23.726" v="551" actId="26606"/>
          <ac:cxnSpMkLst>
            <pc:docMk/>
            <pc:sldMk cId="1542719260" sldId="262"/>
            <ac:cxnSpMk id="12" creationId="{AA2EAA10-076F-46BD-8F0F-B9A2FB77A85C}"/>
          </ac:cxnSpMkLst>
        </pc:cxnChg>
        <pc:cxnChg chg="add del">
          <ac:chgData name="Елена Попова" userId="c0defb9e0cb16172" providerId="LiveId" clId="{687525EA-32B5-46FF-ACF0-F880FDC0E154}" dt="2025-10-13T09:33:23.726" v="551" actId="26606"/>
          <ac:cxnSpMkLst>
            <pc:docMk/>
            <pc:sldMk cId="1542719260" sldId="262"/>
            <ac:cxnSpMk id="14" creationId="{D891E407-403B-4764-86C9-33A56D3BCAA3}"/>
          </ac:cxnSpMkLst>
        </pc:cxnChg>
      </pc:sldChg>
      <pc:sldChg chg="addSp delSp modSp new mod setBg addAnim">
        <pc:chgData name="Елена Попова" userId="c0defb9e0cb16172" providerId="LiveId" clId="{687525EA-32B5-46FF-ACF0-F880FDC0E154}" dt="2025-10-14T12:15:51.241" v="840" actId="20577"/>
        <pc:sldMkLst>
          <pc:docMk/>
          <pc:sldMk cId="2357676024" sldId="263"/>
        </pc:sldMkLst>
        <pc:spChg chg="mod ord">
          <ac:chgData name="Елена Попова" userId="c0defb9e0cb16172" providerId="LiveId" clId="{687525EA-32B5-46FF-ACF0-F880FDC0E154}" dt="2025-10-14T12:15:51.241" v="840" actId="20577"/>
          <ac:spMkLst>
            <pc:docMk/>
            <pc:sldMk cId="2357676024" sldId="263"/>
            <ac:spMk id="2" creationId="{308CF3F8-3C13-D68B-863B-544F1FD7430B}"/>
          </ac:spMkLst>
        </pc:spChg>
        <pc:spChg chg="add del mod">
          <ac:chgData name="Елена Попова" userId="c0defb9e0cb16172" providerId="LiveId" clId="{687525EA-32B5-46FF-ACF0-F880FDC0E154}" dt="2025-10-13T10:08:18.277" v="804" actId="931"/>
          <ac:spMkLst>
            <pc:docMk/>
            <pc:sldMk cId="2357676024" sldId="263"/>
            <ac:spMk id="3" creationId="{FB56EDC0-3DEA-1B69-E56C-346ABF887154}"/>
          </ac:spMkLst>
        </pc:spChg>
        <pc:spChg chg="add del">
          <ac:chgData name="Елена Попова" userId="c0defb9e0cb16172" providerId="LiveId" clId="{687525EA-32B5-46FF-ACF0-F880FDC0E154}" dt="2025-10-13T10:09:36.711" v="816" actId="478"/>
          <ac:spMkLst>
            <pc:docMk/>
            <pc:sldMk cId="2357676024" sldId="263"/>
            <ac:spMk id="11" creationId="{41849BBF-254F-4298-E88E-7499305B3EC9}"/>
          </ac:spMkLst>
        </pc:spChg>
        <pc:spChg chg="add del">
          <ac:chgData name="Елена Попова" userId="c0defb9e0cb16172" providerId="LiveId" clId="{687525EA-32B5-46FF-ACF0-F880FDC0E154}" dt="2025-10-13T10:09:21.882" v="812" actId="26606"/>
          <ac:spMkLst>
            <pc:docMk/>
            <pc:sldMk cId="2357676024" sldId="263"/>
            <ac:spMk id="12" creationId="{37C89E4B-3C9F-44B9-8B86-D9E3D112D8EC}"/>
          </ac:spMkLst>
        </pc:spChg>
        <pc:spChg chg="add del">
          <ac:chgData name="Елена Попова" userId="c0defb9e0cb16172" providerId="LiveId" clId="{687525EA-32B5-46FF-ACF0-F880FDC0E154}" dt="2025-10-13T10:09:41.069" v="817" actId="26606"/>
          <ac:spMkLst>
            <pc:docMk/>
            <pc:sldMk cId="2357676024" sldId="263"/>
            <ac:spMk id="18" creationId="{04812C46-200A-4DEB-A05E-3ED6C68C2387}"/>
          </ac:spMkLst>
        </pc:spChg>
        <pc:spChg chg="add del">
          <ac:chgData name="Елена Попова" userId="c0defb9e0cb16172" providerId="LiveId" clId="{687525EA-32B5-46FF-ACF0-F880FDC0E154}" dt="2025-10-13T10:09:41.069" v="817" actId="26606"/>
          <ac:spMkLst>
            <pc:docMk/>
            <pc:sldMk cId="2357676024" sldId="263"/>
            <ac:spMk id="19" creationId="{D1EA859B-E555-4109-94F3-6700E046E008}"/>
          </ac:spMkLst>
        </pc:spChg>
        <pc:spChg chg="add">
          <ac:chgData name="Елена Попова" userId="c0defb9e0cb16172" providerId="LiveId" clId="{687525EA-32B5-46FF-ACF0-F880FDC0E154}" dt="2025-10-13T10:09:41.069" v="817" actId="26606"/>
          <ac:spMkLst>
            <pc:docMk/>
            <pc:sldMk cId="2357676024" sldId="263"/>
            <ac:spMk id="24" creationId="{C1DD1A8A-57D5-4A81-AD04-532B043C5611}"/>
          </ac:spMkLst>
        </pc:spChg>
        <pc:spChg chg="add">
          <ac:chgData name="Елена Попова" userId="c0defb9e0cb16172" providerId="LiveId" clId="{687525EA-32B5-46FF-ACF0-F880FDC0E154}" dt="2025-10-13T10:09:41.069" v="817" actId="26606"/>
          <ac:spMkLst>
            <pc:docMk/>
            <pc:sldMk cId="2357676024" sldId="263"/>
            <ac:spMk id="26" creationId="{007891EC-4501-44ED-A8C8-B11B6DB767AB}"/>
          </ac:spMkLst>
        </pc:spChg>
        <pc:picChg chg="add mod">
          <ac:chgData name="Елена Попова" userId="c0defb9e0cb16172" providerId="LiveId" clId="{687525EA-32B5-46FF-ACF0-F880FDC0E154}" dt="2025-10-13T10:07:41.028" v="803" actId="931"/>
          <ac:picMkLst>
            <pc:docMk/>
            <pc:sldMk cId="2357676024" sldId="263"/>
            <ac:picMk id="5" creationId="{B5C935B0-8AE5-001D-08FE-5D140F6A88C7}"/>
          </ac:picMkLst>
        </pc:picChg>
        <pc:picChg chg="add del mod">
          <ac:chgData name="Елена Попова" userId="c0defb9e0cb16172" providerId="LiveId" clId="{687525EA-32B5-46FF-ACF0-F880FDC0E154}" dt="2025-10-13T10:09:41.069" v="817" actId="26606"/>
          <ac:picMkLst>
            <pc:docMk/>
            <pc:sldMk cId="2357676024" sldId="263"/>
            <ac:picMk id="7" creationId="{10F3A1FA-B996-CFC7-D614-E34FDAB109D4}"/>
          </ac:picMkLst>
        </pc:picChg>
        <pc:cxnChg chg="add del">
          <ac:chgData name="Елена Попова" userId="c0defb9e0cb16172" providerId="LiveId" clId="{687525EA-32B5-46FF-ACF0-F880FDC0E154}" dt="2025-10-13T10:09:21.882" v="812" actId="26606"/>
          <ac:cxnSpMkLst>
            <pc:docMk/>
            <pc:sldMk cId="2357676024" sldId="263"/>
            <ac:cxnSpMk id="14" creationId="{AA2EAA10-076F-46BD-8F0F-B9A2FB77A85C}"/>
          </ac:cxnSpMkLst>
        </pc:cxnChg>
        <pc:cxnChg chg="add del">
          <ac:chgData name="Елена Попова" userId="c0defb9e0cb16172" providerId="LiveId" clId="{687525EA-32B5-46FF-ACF0-F880FDC0E154}" dt="2025-10-13T10:09:21.882" v="812" actId="26606"/>
          <ac:cxnSpMkLst>
            <pc:docMk/>
            <pc:sldMk cId="2357676024" sldId="263"/>
            <ac:cxnSpMk id="16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5434E-9B7F-4E49-D485-33AB01E11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F7AC23-BE85-DF86-47B9-AFC952E27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C6AD64-DB91-1EC9-ABA5-700DC96E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FED-2D85-4FD1-92D7-CA15D7B0C90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C65D5-A13E-7F63-B4D5-E266F342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10587-EF7C-D514-72AE-EAD338D9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1BD1-0E99-43F0-8E6A-85C32AEB8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3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BCA04-873A-E1A1-41AD-923C1AD13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A9440A-D6D3-8DBD-38D8-041E01FE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3CFEC-CA41-20C7-7AC1-AD9443E74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FED-2D85-4FD1-92D7-CA15D7B0C90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60653-5F9F-31B5-2290-0AAD87C5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0CAA5-5016-002E-2C84-AF5AA63A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1BD1-0E99-43F0-8E6A-85C32AEB8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7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68BB3A6-AD9D-DF45-D615-44FF99424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71FF75-03AF-7D14-5FBB-516938F34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F5BF49-6FCA-FA1C-EF1F-69BA25EF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FED-2D85-4FD1-92D7-CA15D7B0C90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E9ABD9-16D2-AB88-B4B4-7BF5FFCD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1F362-0275-E83C-84B8-F3FC8CA4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1BD1-0E99-43F0-8E6A-85C32AEB8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0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E941F-53F5-1D24-343A-C4DA033D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C4239-625A-300F-F1EC-81A29E8C9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F93451-9A0E-DA50-10DA-1EBED3DD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FED-2D85-4FD1-92D7-CA15D7B0C90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2EC4C-BE03-CA61-8BF8-AAA1D37C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62A53A-176D-A9AB-B3AD-B63D7FF9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1BD1-0E99-43F0-8E6A-85C32AEB8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6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DB31C-F1BA-3F10-B607-F1F7C0BC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DC808-060E-41F9-EED8-972100B8C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E55C8-582C-0893-A966-B0EF6AD1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FED-2D85-4FD1-92D7-CA15D7B0C90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EF4DDF-7CBB-F7C8-81F0-7D774C60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C21CA7-0FF4-B83D-1ECC-A2DE1357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1BD1-0E99-43F0-8E6A-85C32AEB8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82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93CF3-62E8-A755-97AE-DA52FD44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53395-63D4-4359-BF43-450F20454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4C6A05-A79C-318A-9E09-8CB265555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25DB64-2334-9320-7F57-599561FA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FED-2D85-4FD1-92D7-CA15D7B0C90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408C07-01A4-57E6-715A-6355F0F6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17C622-353D-B66B-F17F-D428841F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1BD1-0E99-43F0-8E6A-85C32AEB8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8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C46E1-0803-CB40-4430-017C9A4B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550A8-3B64-E732-C5E1-CB5DC7E17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526E74-A24B-0B2F-AD3C-52F1B9497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4511C2-7707-81C8-96F6-7C82C7F73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B0C3C6-0E25-29F2-24AA-30C3912A9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A6A6E4-483E-CBE5-EE84-44A566E7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FED-2D85-4FD1-92D7-CA15D7B0C90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C5A10A-2949-5241-8B20-A4921251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CEC419-1D4A-A9C7-CDE1-67F3B720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1BD1-0E99-43F0-8E6A-85C32AEB8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3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BA177-A016-ADDE-7F5A-C983C0C1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0BD7CE-A786-CD5C-2C1A-B61BC588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FED-2D85-4FD1-92D7-CA15D7B0C90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79D6C1-8840-B1EA-5CDF-0018A581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6C1429-B7EA-82CB-892E-FA415024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1BD1-0E99-43F0-8E6A-85C32AEB8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4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1AD3CE-869E-6922-D0E6-4D90CD86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FED-2D85-4FD1-92D7-CA15D7B0C90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C160BE-9536-B63D-6676-AB1C5C45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1EE10-F334-897F-62AA-5A12F68B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1BD1-0E99-43F0-8E6A-85C32AEB8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0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630D6-8B3E-624F-E85E-5311B6DA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76A97-5689-8803-6A94-A919484B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0E6E4F-AFE2-C481-7929-9ABB0E104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3B2EB8-4456-F055-063A-54766168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FED-2D85-4FD1-92D7-CA15D7B0C90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A2FE19-7217-7DC6-E5EA-24D2A4B3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6383C6-3A95-9B2E-4720-61A1C6C0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1BD1-0E99-43F0-8E6A-85C32AEB8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1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41DA3-42F0-1092-2456-5A113370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212DA6-74B5-0962-492A-80B654697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B0042D-2DD0-2F94-BCEA-C1EED7F29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65A4BB-10E2-0108-C729-9DC2E1C5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FED-2D85-4FD1-92D7-CA15D7B0C90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4BC979-90CC-101E-1163-74600D37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004900-0260-5C56-AB53-E08B73DC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1BD1-0E99-43F0-8E6A-85C32AEB8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7DE09-F130-DFE8-6E9D-F5DF3A92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23A230-E1E6-1D9E-EC3A-198E81AF6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93D9E-98A1-525D-79DC-CFC4607C1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BABFED-2D85-4FD1-92D7-CA15D7B0C904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28A547-1502-D792-8712-9652C132B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C441B-EA91-DF78-9042-87FD3C78E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F41BD1-0E99-43F0-8E6A-85C32AEB8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2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млекопитающее, морские млекопитающие, на открытом воздухе, во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64BAC83-A00A-17EC-727C-E0BA56D97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3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95F2F-B7FF-1FFA-5A16-262C73CE6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51141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Это – море великое и пространное:… там плавают корабли, там этот левиафан, которого Ты сотворил</a:t>
            </a: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sz="4400" b="1" dirty="0">
                <a:solidFill>
                  <a:srgbClr val="FFFF00"/>
                </a:solidFill>
              </a:rPr>
              <a:t> играть в нем.</a:t>
            </a:r>
            <a:br>
              <a:rPr lang="ru-RU" sz="4400" b="1" dirty="0">
                <a:solidFill>
                  <a:srgbClr val="FFFF00"/>
                </a:solidFill>
              </a:rPr>
            </a:br>
            <a:br>
              <a:rPr lang="ru-RU" sz="44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Псалом 103:25-26</a:t>
            </a:r>
          </a:p>
        </p:txBody>
      </p:sp>
    </p:spTree>
    <p:extLst>
      <p:ext uri="{BB962C8B-B14F-4D97-AF65-F5344CB8AC3E}">
        <p14:creationId xmlns:p14="http://schemas.microsoft.com/office/powerpoint/2010/main" val="29899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млекопитающее, морские млекопитающие, Морское млекопитающее, Плавн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D6FEF39-6C84-63EA-D477-9B6E79E01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" b="202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9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млекопитающее, морские млекопитающие, вода, Морское млекопитающе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8F5E2C-B9D3-6EDC-6FE4-974F767F3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5" b="1762"/>
          <a:stretch>
            <a:fillRect/>
          </a:stretch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E9FE0-3E10-5F9B-37E1-0CF655FE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4320"/>
            <a:ext cx="9370032" cy="16236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/>
              <a:t>Сердце</a:t>
            </a:r>
            <a:r>
              <a:rPr lang="en-US" sz="3600" b="1" dirty="0"/>
              <a:t> </a:t>
            </a:r>
            <a:r>
              <a:rPr lang="en-US" sz="3600" b="1" dirty="0" err="1"/>
              <a:t>синего</a:t>
            </a:r>
            <a:r>
              <a:rPr lang="en-US" sz="3600" b="1" dirty="0"/>
              <a:t> </a:t>
            </a:r>
            <a:r>
              <a:rPr lang="en-US" sz="3600" b="1" dirty="0" err="1"/>
              <a:t>кита</a:t>
            </a:r>
            <a:r>
              <a:rPr lang="en-US" sz="3600" b="1" dirty="0"/>
              <a:t> </a:t>
            </a:r>
            <a:r>
              <a:rPr lang="en-US" sz="3600" b="1" dirty="0" err="1"/>
              <a:t>весит</a:t>
            </a:r>
            <a:r>
              <a:rPr lang="en-US" sz="3600" b="1" dirty="0"/>
              <a:t> </a:t>
            </a:r>
            <a:r>
              <a:rPr lang="en-US" sz="3600" b="1" dirty="0" err="1"/>
              <a:t>до</a:t>
            </a:r>
            <a:r>
              <a:rPr lang="en-US" sz="3600" b="1" dirty="0"/>
              <a:t> 800 </a:t>
            </a:r>
            <a:r>
              <a:rPr lang="en-US" sz="3600" b="1" dirty="0" err="1"/>
              <a:t>кг</a:t>
            </a:r>
            <a:r>
              <a:rPr lang="en-US" sz="3600" b="1" dirty="0"/>
              <a:t> и </a:t>
            </a:r>
            <a:r>
              <a:rPr lang="en-US" sz="3600" b="1" dirty="0" err="1"/>
              <a:t>имеет</a:t>
            </a:r>
            <a:r>
              <a:rPr lang="en-US" sz="3600" b="1" dirty="0"/>
              <a:t> </a:t>
            </a:r>
            <a:r>
              <a:rPr lang="en-US" sz="3600" b="1" dirty="0" err="1"/>
              <a:t>размеры</a:t>
            </a:r>
            <a:r>
              <a:rPr lang="en-US" sz="3600" b="1" dirty="0"/>
              <a:t>, </a:t>
            </a:r>
            <a:r>
              <a:rPr lang="en-US" sz="3600" b="1" dirty="0" err="1"/>
              <a:t>сравнимые</a:t>
            </a:r>
            <a:r>
              <a:rPr lang="en-US" sz="3600" b="1" dirty="0"/>
              <a:t> с </a:t>
            </a:r>
            <a:r>
              <a:rPr lang="en-US" sz="3600" b="1" dirty="0" err="1"/>
              <a:t>небольшим</a:t>
            </a:r>
            <a:r>
              <a:rPr lang="en-US" sz="3600" b="1" dirty="0"/>
              <a:t> </a:t>
            </a:r>
            <a:r>
              <a:rPr lang="en-US" sz="3600" b="1" dirty="0" err="1"/>
              <a:t>автомобилем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4271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 descr="Изображение выглядит как млекопитающее, морские млекопитающие, Морское млекопитающее, во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FF95C26-B6B2-50B2-BC28-F28FBAEF4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r="4142"/>
          <a:stretch>
            <a:fillRect/>
          </a:stretch>
        </p:blipFill>
        <p:spPr>
          <a:xfrm>
            <a:off x="-3047" y="0"/>
            <a:ext cx="9669642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A656D-4B42-E45B-9485-15F675F0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353" y="83977"/>
            <a:ext cx="4256598" cy="5850292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/>
              <a:t>Пасть</a:t>
            </a:r>
            <a:r>
              <a:rPr lang="en-US" sz="3600" b="1" dirty="0"/>
              <a:t> </a:t>
            </a:r>
            <a:r>
              <a:rPr lang="en-US" sz="3600" b="1" dirty="0" err="1"/>
              <a:t>гиганта</a:t>
            </a:r>
            <a:r>
              <a:rPr lang="en-US" sz="3600" b="1" dirty="0"/>
              <a:t> в </a:t>
            </a:r>
            <a:r>
              <a:rPr lang="en-US" sz="3600" b="1" dirty="0" err="1"/>
              <a:t>среднем</a:t>
            </a:r>
            <a:r>
              <a:rPr lang="en-US" sz="3600" b="1" dirty="0"/>
              <a:t> </a:t>
            </a:r>
            <a:r>
              <a:rPr lang="en-US" sz="3600" b="1" dirty="0" err="1"/>
              <a:t>имеет</a:t>
            </a:r>
            <a:r>
              <a:rPr lang="en-US" sz="3600" b="1" dirty="0"/>
              <a:t> </a:t>
            </a:r>
            <a:r>
              <a:rPr lang="en-US" sz="3600" b="1" dirty="0" err="1"/>
              <a:t>площадь</a:t>
            </a:r>
            <a:r>
              <a:rPr lang="en-US" sz="3600" b="1" dirty="0"/>
              <a:t> </a:t>
            </a:r>
            <a:r>
              <a:rPr lang="en-US" sz="3600" b="1" dirty="0" err="1"/>
              <a:t>комнаты</a:t>
            </a:r>
            <a:r>
              <a:rPr lang="en-US" sz="3600" b="1" dirty="0"/>
              <a:t> (24–25 м</a:t>
            </a:r>
            <a:r>
              <a:rPr lang="en-US" sz="3600" b="1" baseline="30000" dirty="0"/>
              <a:t>2</a:t>
            </a:r>
            <a:r>
              <a:rPr lang="en-US" sz="3600" b="1" dirty="0"/>
              <a:t>), </a:t>
            </a:r>
            <a:r>
              <a:rPr lang="en-US" sz="3600" b="1" dirty="0" err="1"/>
              <a:t>но</a:t>
            </a:r>
            <a:r>
              <a:rPr lang="en-US" sz="3600" b="1" dirty="0"/>
              <a:t> </a:t>
            </a:r>
            <a:r>
              <a:rPr lang="en-US" sz="3600" b="1" dirty="0" err="1"/>
              <a:t>диаметр</a:t>
            </a:r>
            <a:r>
              <a:rPr lang="en-US" sz="3600" b="1" dirty="0"/>
              <a:t> </a:t>
            </a:r>
            <a:r>
              <a:rPr lang="en-US" sz="3600" b="1" dirty="0" err="1"/>
              <a:t>глотки</a:t>
            </a:r>
            <a:r>
              <a:rPr lang="en-US" sz="3600" b="1" dirty="0"/>
              <a:t> </a:t>
            </a:r>
            <a:r>
              <a:rPr lang="en-US" sz="3600" b="1" dirty="0" err="1"/>
              <a:t>невелик</a:t>
            </a:r>
            <a:r>
              <a:rPr lang="en-US" sz="3600" b="1" dirty="0"/>
              <a:t> — </a:t>
            </a:r>
            <a:r>
              <a:rPr lang="en-US" sz="3600" b="1" dirty="0" err="1"/>
              <a:t>всего</a:t>
            </a:r>
            <a:r>
              <a:rPr lang="en-US" sz="3600" b="1" dirty="0"/>
              <a:t> 10 </a:t>
            </a:r>
            <a:r>
              <a:rPr lang="en-US" sz="3600" b="1" dirty="0" err="1"/>
              <a:t>сантиметров</a:t>
            </a:r>
            <a:r>
              <a:rPr lang="en-US" sz="3600" b="1" dirty="0"/>
              <a:t>. </a:t>
            </a:r>
            <a:r>
              <a:rPr lang="en-US" sz="3600" b="1" dirty="0" err="1"/>
              <a:t>Поэтому</a:t>
            </a:r>
            <a:r>
              <a:rPr lang="en-US" sz="3600" b="1" dirty="0"/>
              <a:t> </a:t>
            </a:r>
            <a:r>
              <a:rPr lang="en-US" sz="3600" b="1" dirty="0" err="1"/>
              <a:t>питается</a:t>
            </a:r>
            <a:r>
              <a:rPr lang="en-US" sz="3600" b="1" dirty="0"/>
              <a:t> </a:t>
            </a:r>
            <a:r>
              <a:rPr lang="en-US" sz="3600" b="1" dirty="0" err="1"/>
              <a:t>кит</a:t>
            </a:r>
            <a:r>
              <a:rPr lang="en-US" sz="3600" b="1" dirty="0"/>
              <a:t> </a:t>
            </a:r>
            <a:r>
              <a:rPr lang="en-US" sz="3600" b="1" dirty="0" err="1"/>
              <a:t>мелкими</a:t>
            </a:r>
            <a:r>
              <a:rPr lang="en-US" sz="3600" b="1" dirty="0"/>
              <a:t> </a:t>
            </a:r>
            <a:r>
              <a:rPr lang="en-US" sz="3600" b="1" dirty="0" err="1"/>
              <a:t>рачками</a:t>
            </a:r>
            <a:r>
              <a:rPr lang="en-US" sz="3600" b="1" dirty="0"/>
              <a:t> (</a:t>
            </a:r>
            <a:r>
              <a:rPr lang="en-US" sz="3600" b="1" dirty="0" err="1"/>
              <a:t>крилем</a:t>
            </a:r>
            <a:r>
              <a:rPr lang="en-US" sz="3600" b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51064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млекопитающее, морские млекопитающие, Морское млекопитающее, Плавн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233AF3B-490B-F4F4-25F2-CD419010D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96150-B09E-D437-02CC-80886AF6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Киты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спят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малой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глубине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64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23CE7-6E33-B318-5BBD-0206A215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503489"/>
            <a:ext cx="11067140" cy="3354502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/>
              <a:t>Синие киты общаются при помощи низкочастотных мелодичных звуков, которые исследователи сравнивают с музыкой, называя эти мелодии «песнями китов». Такие песни могут быть слышны на расстоянии многих километров.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5" name="Объект 4" descr="Изображение выглядит как млекопитающее, морские млекопитающие, Морское млекопитающее, ки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EA0084E-9492-C764-973C-FEA855138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7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606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12146-6EA2-FF63-483F-BEA6A4F38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9" y="640080"/>
            <a:ext cx="4552433" cy="3750898"/>
          </a:xfrm>
        </p:spPr>
        <p:txBody>
          <a:bodyPr anchor="b">
            <a:normAutofit/>
          </a:bodyPr>
          <a:lstStyle/>
          <a:p>
            <a:pPr algn="l"/>
            <a:r>
              <a:rPr lang="ru-RU" sz="3600" b="1" dirty="0"/>
              <a:t>Потомство голубых китов уже при рождении относится к числу самых крупных животных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морские млекопитающие, вода, млекопитающее, Морское млекопитающе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FEFD332-03A9-0D9B-CDE8-B2F73623B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r="14150"/>
          <a:stretch>
            <a:fillRect/>
          </a:stretch>
        </p:blipFill>
        <p:spPr>
          <a:xfrm>
            <a:off x="4450701" y="0"/>
            <a:ext cx="773825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200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 descr="Изображение выглядит как облако, вода, природа, на открытом воздух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0F3A1FA-B996-CFC7-D614-E34FDAB1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CF3F8-3C13-D68B-863B-544F1FD7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49"/>
            <a:ext cx="10058400" cy="56647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И </a:t>
            </a:r>
            <a:r>
              <a:rPr lang="en-US" b="1" dirty="0" err="1">
                <a:solidFill>
                  <a:srgbClr val="FFFF00"/>
                </a:solidFill>
              </a:rPr>
              <a:t>подлинно</a:t>
            </a:r>
            <a:r>
              <a:rPr lang="en-US" b="1" dirty="0">
                <a:solidFill>
                  <a:srgbClr val="FFFF00"/>
                </a:solidFill>
              </a:rPr>
              <a:t>: </a:t>
            </a:r>
            <a:r>
              <a:rPr lang="en-US" b="1" dirty="0" err="1">
                <a:solidFill>
                  <a:srgbClr val="FFFF00"/>
                </a:solidFill>
              </a:rPr>
              <a:t>спроси</a:t>
            </a:r>
            <a:r>
              <a:rPr lang="en-US" b="1" dirty="0">
                <a:solidFill>
                  <a:srgbClr val="FFFF00"/>
                </a:solidFill>
              </a:rPr>
              <a:t> у </a:t>
            </a:r>
            <a:r>
              <a:rPr lang="en-US" b="1" dirty="0" err="1">
                <a:solidFill>
                  <a:srgbClr val="FFFF00"/>
                </a:solidFill>
              </a:rPr>
              <a:t>скота</a:t>
            </a:r>
            <a:r>
              <a:rPr lang="en-US" b="1" dirty="0">
                <a:solidFill>
                  <a:srgbClr val="FFFF00"/>
                </a:solidFill>
              </a:rPr>
              <a:t>, и </a:t>
            </a:r>
            <a:r>
              <a:rPr lang="en-US" b="1" dirty="0" err="1">
                <a:solidFill>
                  <a:srgbClr val="FFFF00"/>
                </a:solidFill>
              </a:rPr>
              <a:t>научит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тебя</a:t>
            </a:r>
            <a:r>
              <a:rPr lang="en-US" b="1" dirty="0">
                <a:solidFill>
                  <a:srgbClr val="FFFF00"/>
                </a:solidFill>
              </a:rPr>
              <a:t>, у </a:t>
            </a:r>
            <a:r>
              <a:rPr lang="en-US" b="1" dirty="0" err="1">
                <a:solidFill>
                  <a:srgbClr val="FFFF00"/>
                </a:solidFill>
              </a:rPr>
              <a:t>птицы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небесной</a:t>
            </a:r>
            <a:r>
              <a:rPr lang="en-US" b="1" dirty="0">
                <a:solidFill>
                  <a:srgbClr val="FFFF00"/>
                </a:solidFill>
              </a:rPr>
              <a:t>, и </a:t>
            </a:r>
            <a:r>
              <a:rPr lang="en-US" b="1" dirty="0" err="1">
                <a:solidFill>
                  <a:srgbClr val="FFFF00"/>
                </a:solidFill>
              </a:rPr>
              <a:t>возвестит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тебе</a:t>
            </a:r>
            <a:r>
              <a:rPr lang="en-US" b="1" dirty="0">
                <a:solidFill>
                  <a:srgbClr val="FFFF00"/>
                </a:solidFill>
              </a:rPr>
              <a:t>; </a:t>
            </a:r>
            <a:r>
              <a:rPr lang="en-US" b="1" dirty="0" err="1">
                <a:solidFill>
                  <a:srgbClr val="FFFF00"/>
                </a:solidFill>
              </a:rPr>
              <a:t>или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побеседуй</a:t>
            </a:r>
            <a:r>
              <a:rPr lang="en-US" b="1" dirty="0">
                <a:solidFill>
                  <a:srgbClr val="FFFF00"/>
                </a:solidFill>
              </a:rPr>
              <a:t> с </a:t>
            </a:r>
            <a:r>
              <a:rPr lang="en-US" b="1" dirty="0" err="1">
                <a:solidFill>
                  <a:srgbClr val="FFFF00"/>
                </a:solidFill>
              </a:rPr>
              <a:t>землею</a:t>
            </a:r>
            <a:r>
              <a:rPr lang="en-US" b="1" dirty="0">
                <a:solidFill>
                  <a:srgbClr val="FFFF00"/>
                </a:solidFill>
              </a:rPr>
              <a:t>, и </a:t>
            </a:r>
            <a:r>
              <a:rPr lang="en-US" b="1" dirty="0" err="1">
                <a:solidFill>
                  <a:srgbClr val="FFFF00"/>
                </a:solidFill>
              </a:rPr>
              <a:t>наставит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тебя</a:t>
            </a:r>
            <a:r>
              <a:rPr lang="en-US" b="1" dirty="0">
                <a:solidFill>
                  <a:srgbClr val="FFFF00"/>
                </a:solidFill>
              </a:rPr>
              <a:t>, и </a:t>
            </a:r>
            <a:r>
              <a:rPr lang="en-US" b="1" dirty="0" err="1">
                <a:solidFill>
                  <a:srgbClr val="FFFF00"/>
                </a:solidFill>
              </a:rPr>
              <a:t>скажут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тебе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рыбы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морские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r>
              <a:rPr lang="en-US" b="1" dirty="0" err="1">
                <a:solidFill>
                  <a:srgbClr val="FFFF00"/>
                </a:solidFill>
              </a:rPr>
              <a:t>Кто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во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всем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этом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не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узнает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что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рука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Господа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сотворила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сие</a:t>
            </a:r>
            <a:r>
              <a:rPr lang="en-US" b="1" dirty="0">
                <a:solidFill>
                  <a:srgbClr val="FFFF00"/>
                </a:solidFill>
              </a:rPr>
              <a:t>?</a:t>
            </a:r>
            <a:br>
              <a:rPr lang="en-US" b="1" dirty="0">
                <a:solidFill>
                  <a:srgbClr val="FFFF00"/>
                </a:solidFill>
              </a:rPr>
            </a:br>
            <a:br>
              <a:rPr lang="ru-RU" b="1" dirty="0">
                <a:solidFill>
                  <a:srgbClr val="FFFF00"/>
                </a:solidFill>
              </a:rPr>
            </a:br>
            <a:r>
              <a:rPr lang="en-US" sz="3200" b="1" dirty="0" err="1">
                <a:solidFill>
                  <a:srgbClr val="FFFF00"/>
                </a:solidFill>
              </a:rPr>
              <a:t>Иов</a:t>
            </a:r>
            <a:r>
              <a:rPr lang="en-US" sz="3200" b="1" dirty="0">
                <a:solidFill>
                  <a:srgbClr val="FFFF00"/>
                </a:solidFill>
              </a:rPr>
              <a:t> 12:7-9</a:t>
            </a:r>
          </a:p>
        </p:txBody>
      </p:sp>
    </p:spTree>
    <p:extLst>
      <p:ext uri="{BB962C8B-B14F-4D97-AF65-F5344CB8AC3E}">
        <p14:creationId xmlns:p14="http://schemas.microsoft.com/office/powerpoint/2010/main" val="23576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172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Тема Office</vt:lpstr>
      <vt:lpstr>Это – море великое и пространное:… там плавают корабли, там этот левиафан, которого Ты сотворил  играть в нем.  Псалом 103:25-26</vt:lpstr>
      <vt:lpstr>Презентация PowerPoint</vt:lpstr>
      <vt:lpstr>Сердце синего кита весит до 800 кг и имеет размеры, сравнимые с небольшим автомобилем</vt:lpstr>
      <vt:lpstr>Пасть гиганта в среднем имеет площадь комнаты (24–25 м2), но диаметр глотки невелик — всего 10 сантиметров. Поэтому питается кит мелкими рачками (крилем). </vt:lpstr>
      <vt:lpstr>Киты спят на малой глубине</vt:lpstr>
      <vt:lpstr>Синие киты общаются при помощи низкочастотных мелодичных звуков, которые исследователи сравнивают с музыкой, называя эти мелодии «песнями китов». Такие песни могут быть слышны на расстоянии многих километров. </vt:lpstr>
      <vt:lpstr>Потомство голубых китов уже при рождении относится к числу самых крупных животных</vt:lpstr>
      <vt:lpstr>И подлинно: спроси у скота, и научит тебя, у птицы небесной, и возвестит тебе; или побеседуй с землею, и наставит тебя, и скажут тебе рыбы морские. Кто во всем этом не узнает, что рука Господа сотворила сие?  Иов 12:7-9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Попова</dc:creator>
  <cp:lastModifiedBy>Елена Попова</cp:lastModifiedBy>
  <cp:revision>1</cp:revision>
  <dcterms:created xsi:type="dcterms:W3CDTF">2025-10-08T16:50:59Z</dcterms:created>
  <dcterms:modified xsi:type="dcterms:W3CDTF">2025-10-14T12:19:22Z</dcterms:modified>
</cp:coreProperties>
</file>