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57" r:id="rId4"/>
    <p:sldId id="258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AB5E995-A0C9-4049-A2F3-D7039CE172F9}" v="9" dt="2024-10-18T15:46:54.0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Елена Попова" userId="c0defb9e0cb16172" providerId="LiveId" clId="{BAB5E995-A0C9-4049-A2F3-D7039CE172F9}"/>
    <pc:docChg chg="undo custSel addSld modSld sldOrd">
      <pc:chgData name="Елена Попова" userId="c0defb9e0cb16172" providerId="LiveId" clId="{BAB5E995-A0C9-4049-A2F3-D7039CE172F9}" dt="2024-10-18T15:49:23.772" v="356" actId="207"/>
      <pc:docMkLst>
        <pc:docMk/>
      </pc:docMkLst>
      <pc:sldChg chg="addSp modSp new mod ord">
        <pc:chgData name="Елена Попова" userId="c0defb9e0cb16172" providerId="LiveId" clId="{BAB5E995-A0C9-4049-A2F3-D7039CE172F9}" dt="2024-10-18T15:44:44.680" v="305"/>
        <pc:sldMkLst>
          <pc:docMk/>
          <pc:sldMk cId="2842115192" sldId="256"/>
        </pc:sldMkLst>
        <pc:picChg chg="add mod">
          <ac:chgData name="Елена Попова" userId="c0defb9e0cb16172" providerId="LiveId" clId="{BAB5E995-A0C9-4049-A2F3-D7039CE172F9}" dt="2024-10-18T13:15:26.185" v="3" actId="14100"/>
          <ac:picMkLst>
            <pc:docMk/>
            <pc:sldMk cId="2842115192" sldId="256"/>
            <ac:picMk id="3" creationId="{1A1A31B1-31C1-4174-E041-EFDE10A1FB01}"/>
          </ac:picMkLst>
        </pc:picChg>
      </pc:sldChg>
      <pc:sldChg chg="addSp modSp new mod">
        <pc:chgData name="Елена Попова" userId="c0defb9e0cb16172" providerId="LiveId" clId="{BAB5E995-A0C9-4049-A2F3-D7039CE172F9}" dt="2024-10-18T13:29:32.325" v="9" actId="14100"/>
        <pc:sldMkLst>
          <pc:docMk/>
          <pc:sldMk cId="3164605804" sldId="257"/>
        </pc:sldMkLst>
        <pc:picChg chg="add mod">
          <ac:chgData name="Елена Попова" userId="c0defb9e0cb16172" providerId="LiveId" clId="{BAB5E995-A0C9-4049-A2F3-D7039CE172F9}" dt="2024-10-18T13:29:32.325" v="9" actId="14100"/>
          <ac:picMkLst>
            <pc:docMk/>
            <pc:sldMk cId="3164605804" sldId="257"/>
            <ac:picMk id="3" creationId="{4AB11068-D670-EB7F-F44F-5D415299A1C0}"/>
          </ac:picMkLst>
        </pc:picChg>
      </pc:sldChg>
      <pc:sldChg chg="addSp modSp new mod setBg">
        <pc:chgData name="Елена Попова" userId="c0defb9e0cb16172" providerId="LiveId" clId="{BAB5E995-A0C9-4049-A2F3-D7039CE172F9}" dt="2024-10-18T13:43:31.333" v="14" actId="26606"/>
        <pc:sldMkLst>
          <pc:docMk/>
          <pc:sldMk cId="3746112320" sldId="258"/>
        </pc:sldMkLst>
        <pc:spChg chg="add">
          <ac:chgData name="Елена Попова" userId="c0defb9e0cb16172" providerId="LiveId" clId="{BAB5E995-A0C9-4049-A2F3-D7039CE172F9}" dt="2024-10-18T13:43:31.333" v="14" actId="26606"/>
          <ac:spMkLst>
            <pc:docMk/>
            <pc:sldMk cId="3746112320" sldId="258"/>
            <ac:spMk id="8" creationId="{42A4FC2C-047E-45A5-965D-8E1E3BF09BC6}"/>
          </ac:spMkLst>
        </pc:spChg>
        <pc:picChg chg="add mod">
          <ac:chgData name="Елена Попова" userId="c0defb9e0cb16172" providerId="LiveId" clId="{BAB5E995-A0C9-4049-A2F3-D7039CE172F9}" dt="2024-10-18T13:43:31.333" v="14" actId="26606"/>
          <ac:picMkLst>
            <pc:docMk/>
            <pc:sldMk cId="3746112320" sldId="258"/>
            <ac:picMk id="3" creationId="{FF4883F6-0002-BC7E-0F31-1370FF7DA420}"/>
          </ac:picMkLst>
        </pc:picChg>
      </pc:sldChg>
      <pc:sldChg chg="addSp modSp new mod setBg">
        <pc:chgData name="Елена Попова" userId="c0defb9e0cb16172" providerId="LiveId" clId="{BAB5E995-A0C9-4049-A2F3-D7039CE172F9}" dt="2024-10-18T13:57:09.669" v="19" actId="26606"/>
        <pc:sldMkLst>
          <pc:docMk/>
          <pc:sldMk cId="3903868375" sldId="259"/>
        </pc:sldMkLst>
        <pc:spChg chg="add">
          <ac:chgData name="Елена Попова" userId="c0defb9e0cb16172" providerId="LiveId" clId="{BAB5E995-A0C9-4049-A2F3-D7039CE172F9}" dt="2024-10-18T13:57:09.669" v="19" actId="26606"/>
          <ac:spMkLst>
            <pc:docMk/>
            <pc:sldMk cId="3903868375" sldId="259"/>
            <ac:spMk id="8" creationId="{42A4FC2C-047E-45A5-965D-8E1E3BF09BC6}"/>
          </ac:spMkLst>
        </pc:spChg>
        <pc:picChg chg="add mod">
          <ac:chgData name="Елена Попова" userId="c0defb9e0cb16172" providerId="LiveId" clId="{BAB5E995-A0C9-4049-A2F3-D7039CE172F9}" dt="2024-10-18T13:57:09.669" v="19" actId="26606"/>
          <ac:picMkLst>
            <pc:docMk/>
            <pc:sldMk cId="3903868375" sldId="259"/>
            <ac:picMk id="3" creationId="{F2392F65-F734-A281-6420-0230353FB6AF}"/>
          </ac:picMkLst>
        </pc:picChg>
      </pc:sldChg>
      <pc:sldChg chg="addSp modSp new mod setBg">
        <pc:chgData name="Елена Попова" userId="c0defb9e0cb16172" providerId="LiveId" clId="{BAB5E995-A0C9-4049-A2F3-D7039CE172F9}" dt="2024-10-18T14:06:34.890" v="24" actId="26606"/>
        <pc:sldMkLst>
          <pc:docMk/>
          <pc:sldMk cId="1799898459" sldId="260"/>
        </pc:sldMkLst>
        <pc:spChg chg="add">
          <ac:chgData name="Елена Попова" userId="c0defb9e0cb16172" providerId="LiveId" clId="{BAB5E995-A0C9-4049-A2F3-D7039CE172F9}" dt="2024-10-18T14:06:34.890" v="24" actId="26606"/>
          <ac:spMkLst>
            <pc:docMk/>
            <pc:sldMk cId="1799898459" sldId="260"/>
            <ac:spMk id="8" creationId="{42A4FC2C-047E-45A5-965D-8E1E3BF09BC6}"/>
          </ac:spMkLst>
        </pc:spChg>
        <pc:picChg chg="add mod">
          <ac:chgData name="Елена Попова" userId="c0defb9e0cb16172" providerId="LiveId" clId="{BAB5E995-A0C9-4049-A2F3-D7039CE172F9}" dt="2024-10-18T14:06:34.890" v="24" actId="26606"/>
          <ac:picMkLst>
            <pc:docMk/>
            <pc:sldMk cId="1799898459" sldId="260"/>
            <ac:picMk id="3" creationId="{BD6A233D-E184-89B9-0BCE-B81DE5482113}"/>
          </ac:picMkLst>
        </pc:picChg>
      </pc:sldChg>
      <pc:sldChg chg="addSp delSp modSp new mod setBg setClrOvrMap">
        <pc:chgData name="Елена Попова" userId="c0defb9e0cb16172" providerId="LiveId" clId="{BAB5E995-A0C9-4049-A2F3-D7039CE172F9}" dt="2024-10-18T15:39:23.867" v="300" actId="20577"/>
        <pc:sldMkLst>
          <pc:docMk/>
          <pc:sldMk cId="443996230" sldId="261"/>
        </pc:sldMkLst>
        <pc:spChg chg="mod">
          <ac:chgData name="Елена Попова" userId="c0defb9e0cb16172" providerId="LiveId" clId="{BAB5E995-A0C9-4049-A2F3-D7039CE172F9}" dt="2024-10-18T15:39:23.867" v="300" actId="20577"/>
          <ac:spMkLst>
            <pc:docMk/>
            <pc:sldMk cId="443996230" sldId="261"/>
            <ac:spMk id="2" creationId="{6C57990A-3D83-8F43-B781-1E92DACD3C5E}"/>
          </ac:spMkLst>
        </pc:spChg>
        <pc:spChg chg="del mod">
          <ac:chgData name="Елена Попова" userId="c0defb9e0cb16172" providerId="LiveId" clId="{BAB5E995-A0C9-4049-A2F3-D7039CE172F9}" dt="2024-10-18T15:36:07.927" v="262" actId="478"/>
          <ac:spMkLst>
            <pc:docMk/>
            <pc:sldMk cId="443996230" sldId="261"/>
            <ac:spMk id="3" creationId="{09B6DE4D-2C44-0344-A469-5A40D9D3E531}"/>
          </ac:spMkLst>
        </pc:spChg>
        <pc:spChg chg="add del">
          <ac:chgData name="Елена Попова" userId="c0defb9e0cb16172" providerId="LiveId" clId="{BAB5E995-A0C9-4049-A2F3-D7039CE172F9}" dt="2024-10-18T14:37:53.757" v="114" actId="26606"/>
          <ac:spMkLst>
            <pc:docMk/>
            <pc:sldMk cId="443996230" sldId="261"/>
            <ac:spMk id="10" creationId="{71B2258F-86CA-4D4D-8270-BC05FCDEBFB3}"/>
          </ac:spMkLst>
        </pc:spChg>
        <pc:spChg chg="add">
          <ac:chgData name="Елена Попова" userId="c0defb9e0cb16172" providerId="LiveId" clId="{BAB5E995-A0C9-4049-A2F3-D7039CE172F9}" dt="2024-10-18T15:31:08.352" v="123" actId="26606"/>
          <ac:spMkLst>
            <pc:docMk/>
            <pc:sldMk cId="443996230" sldId="261"/>
            <ac:spMk id="12" creationId="{C1DD1A8A-57D5-4A81-AD04-532B043C5611}"/>
          </ac:spMkLst>
        </pc:spChg>
        <pc:spChg chg="add">
          <ac:chgData name="Елена Попова" userId="c0defb9e0cb16172" providerId="LiveId" clId="{BAB5E995-A0C9-4049-A2F3-D7039CE172F9}" dt="2024-10-18T15:31:08.352" v="123" actId="26606"/>
          <ac:spMkLst>
            <pc:docMk/>
            <pc:sldMk cId="443996230" sldId="261"/>
            <ac:spMk id="14" creationId="{007891EC-4501-44ED-A8C8-B11B6DB767AB}"/>
          </ac:spMkLst>
        </pc:spChg>
        <pc:picChg chg="add mod ord">
          <ac:chgData name="Елена Попова" userId="c0defb9e0cb16172" providerId="LiveId" clId="{BAB5E995-A0C9-4049-A2F3-D7039CE172F9}" dt="2024-10-18T14:37:54.929" v="116" actId="931"/>
          <ac:picMkLst>
            <pc:docMk/>
            <pc:sldMk cId="443996230" sldId="261"/>
            <ac:picMk id="5" creationId="{D0138FC7-3D9E-2BEA-13C0-EB43C8D701F2}"/>
          </ac:picMkLst>
        </pc:picChg>
        <pc:picChg chg="add mod ord">
          <ac:chgData name="Елена Попова" userId="c0defb9e0cb16172" providerId="LiveId" clId="{BAB5E995-A0C9-4049-A2F3-D7039CE172F9}" dt="2024-10-18T15:31:08.352" v="123" actId="26606"/>
          <ac:picMkLst>
            <pc:docMk/>
            <pc:sldMk cId="443996230" sldId="261"/>
            <ac:picMk id="7" creationId="{75F6D611-F95C-7E93-DCC0-2CC123AA516E}"/>
          </ac:picMkLst>
        </pc:picChg>
      </pc:sldChg>
      <pc:sldChg chg="addSp delSp modSp new mod setBg">
        <pc:chgData name="Елена Попова" userId="c0defb9e0cb16172" providerId="LiveId" clId="{BAB5E995-A0C9-4049-A2F3-D7039CE172F9}" dt="2024-10-18T15:49:23.772" v="356" actId="207"/>
        <pc:sldMkLst>
          <pc:docMk/>
          <pc:sldMk cId="3401241837" sldId="262"/>
        </pc:sldMkLst>
        <pc:spChg chg="mod">
          <ac:chgData name="Елена Попова" userId="c0defb9e0cb16172" providerId="LiveId" clId="{BAB5E995-A0C9-4049-A2F3-D7039CE172F9}" dt="2024-10-18T15:49:23.772" v="356" actId="207"/>
          <ac:spMkLst>
            <pc:docMk/>
            <pc:sldMk cId="3401241837" sldId="262"/>
            <ac:spMk id="2" creationId="{1C57BDB0-652D-055D-7E76-52611D4A4361}"/>
          </ac:spMkLst>
        </pc:spChg>
        <pc:spChg chg="del mod">
          <ac:chgData name="Елена Попова" userId="c0defb9e0cb16172" providerId="LiveId" clId="{BAB5E995-A0C9-4049-A2F3-D7039CE172F9}" dt="2024-10-18T15:47:11.581" v="310" actId="478"/>
          <ac:spMkLst>
            <pc:docMk/>
            <pc:sldMk cId="3401241837" sldId="262"/>
            <ac:spMk id="3" creationId="{C3172549-9357-9EF2-9672-150A95FBB8F6}"/>
          </ac:spMkLst>
        </pc:spChg>
        <pc:spChg chg="add">
          <ac:chgData name="Елена Попова" userId="c0defb9e0cb16172" providerId="LiveId" clId="{BAB5E995-A0C9-4049-A2F3-D7039CE172F9}" dt="2024-10-18T15:47:00.835" v="309" actId="26606"/>
          <ac:spMkLst>
            <pc:docMk/>
            <pc:sldMk cId="3401241837" sldId="262"/>
            <ac:spMk id="10" creationId="{C1DD1A8A-57D5-4A81-AD04-532B043C5611}"/>
          </ac:spMkLst>
        </pc:spChg>
        <pc:spChg chg="add">
          <ac:chgData name="Елена Попова" userId="c0defb9e0cb16172" providerId="LiveId" clId="{BAB5E995-A0C9-4049-A2F3-D7039CE172F9}" dt="2024-10-18T15:47:00.835" v="309" actId="26606"/>
          <ac:spMkLst>
            <pc:docMk/>
            <pc:sldMk cId="3401241837" sldId="262"/>
            <ac:spMk id="12" creationId="{007891EC-4501-44ED-A8C8-B11B6DB767AB}"/>
          </ac:spMkLst>
        </pc:spChg>
        <pc:picChg chg="add mod ord">
          <ac:chgData name="Елена Попова" userId="c0defb9e0cb16172" providerId="LiveId" clId="{BAB5E995-A0C9-4049-A2F3-D7039CE172F9}" dt="2024-10-18T15:47:00.835" v="309" actId="26606"/>
          <ac:picMkLst>
            <pc:docMk/>
            <pc:sldMk cId="3401241837" sldId="262"/>
            <ac:picMk id="5" creationId="{C3A72BD6-EC3D-8848-81E7-31F62A527C99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B17B36-7E0C-DD6C-908D-409E0A4492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A1F0304-945D-95D7-BB66-C75B40452C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2AE98B5-DCA6-C89D-CB9F-9E7322763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18AD0-0D08-46E5-80B9-9E0665176C7D}" type="datetimeFigureOut">
              <a:rPr lang="ru-RU" smtClean="0"/>
              <a:t>18.10.2024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C2BDAC3-B718-6CD1-96A9-75E580C21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127B3F6-C37C-BDAB-C2D6-C5BF9BB3AE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5B7A5-D2A8-4F9D-A451-63D45A1861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519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8A6C3C-D5A1-0241-1599-2F4D623A3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BBD9AF2-B538-99D4-784A-9AA0FD657D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1C408E0-839B-8E08-A8F7-4433CA2A77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18AD0-0D08-46E5-80B9-9E0665176C7D}" type="datetimeFigureOut">
              <a:rPr lang="ru-RU" smtClean="0"/>
              <a:t>18.10.2024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3F28E10-DC1F-637F-EBE4-69E3E45A5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F7FFC33-E764-9A8D-4A1B-F1C876115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5B7A5-D2A8-4F9D-A451-63D45A1861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9734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32ECB17A-2621-C939-181C-FD61CDDB10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15F2FAE-3B5B-A70F-50DD-73DD73FBBE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95794CF-C5CF-D26D-0051-2E532EA1A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18AD0-0D08-46E5-80B9-9E0665176C7D}" type="datetimeFigureOut">
              <a:rPr lang="ru-RU" smtClean="0"/>
              <a:t>18.10.2024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B75FCE2-5E4C-2B3E-8681-A7A0FC13C6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5473AF7-F95D-6643-D40A-9C6F2E627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5B7A5-D2A8-4F9D-A451-63D45A1861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5977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2990CD-393E-98F0-3DD5-6B7643451E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87FBA7C-E02B-4B02-87A0-952A3C9D74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76C92E4-A219-8CD7-5EC2-93D0F07622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18AD0-0D08-46E5-80B9-9E0665176C7D}" type="datetimeFigureOut">
              <a:rPr lang="ru-RU" smtClean="0"/>
              <a:t>18.10.2024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173CBF5-71D4-84C3-6370-5E3AEDD75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35CC340-0AF2-C283-ED8F-2BF6ECCF21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5B7A5-D2A8-4F9D-A451-63D45A1861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9560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8BE4C5-E99A-8D84-CFF1-650414B261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CBF72CF-4D70-4A3D-460F-C8E3A7020E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FA405FB-02A3-8699-4EB7-A608240092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18AD0-0D08-46E5-80B9-9E0665176C7D}" type="datetimeFigureOut">
              <a:rPr lang="ru-RU" smtClean="0"/>
              <a:t>18.10.2024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49C343E-F9A5-8261-46CD-385A113B5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8379BAB-227F-C9C6-55A3-FC637FED9E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5B7A5-D2A8-4F9D-A451-63D45A1861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60915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AF7B3C-19B7-3D6B-9CA1-E8FAA8814F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75DA9CB-241B-F5B5-05AC-925BBFEDAF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8FE7295-14B9-6FD3-AF56-90BD712B94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74BAB85-7065-6457-FD24-C450FD5E2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18AD0-0D08-46E5-80B9-9E0665176C7D}" type="datetimeFigureOut">
              <a:rPr lang="ru-RU" smtClean="0"/>
              <a:t>18.10.2024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E3D1F49-2DD6-AEDF-A646-F99AAAAA69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8E9E469-0C2E-16A9-8F43-8ECE8DEA7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5B7A5-D2A8-4F9D-A451-63D45A1861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7231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226F47-3F9E-3B25-E56B-D1B7241FC3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CB09764-AFA9-7257-7C8D-1569E95351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3B47BB9-686A-3580-BAFA-A13F5D7D0D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A0F89E19-0B72-0C1D-2248-9E66F7B177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3990B7DD-B5AE-102A-2268-7ADC0647B9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836B777A-2962-6D73-DCC7-FC60B9C893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18AD0-0D08-46E5-80B9-9E0665176C7D}" type="datetimeFigureOut">
              <a:rPr lang="ru-RU" smtClean="0"/>
              <a:t>18.10.2024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A24E5C17-FC5E-5A15-87EF-DD609E707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084C0E42-0478-D1F5-DCD2-79DF7AAE7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5B7A5-D2A8-4F9D-A451-63D45A1861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2116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A96314E-C5EC-48FE-B4D5-739D2AB9FA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FD9A1674-7506-306B-C4EE-5ECCB0AF5B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18AD0-0D08-46E5-80B9-9E0665176C7D}" type="datetimeFigureOut">
              <a:rPr lang="ru-RU" smtClean="0"/>
              <a:t>18.10.2024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33F35588-0959-71D7-4384-8E9FB7F6E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9B44BA4D-4728-BE08-EEF2-9BA1779BAB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5B7A5-D2A8-4F9D-A451-63D45A1861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1701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A468EF44-C55D-D33C-2FAA-C1CE5653A3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18AD0-0D08-46E5-80B9-9E0665176C7D}" type="datetimeFigureOut">
              <a:rPr lang="ru-RU" smtClean="0"/>
              <a:t>18.10.2024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A1FF3BD-C1D6-306F-E44D-926A638AAC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7E8BFCD-0423-0151-7707-AA6188F50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5B7A5-D2A8-4F9D-A451-63D45A1861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5121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5628F0-2FFD-E531-7325-E29760B1D5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FF78C87-158E-B019-AC3F-E96A8C3396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B17D181-69FE-8229-1864-6CEA9C1EC9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443DBF3-12B6-2295-5ED8-C73CDA2016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18AD0-0D08-46E5-80B9-9E0665176C7D}" type="datetimeFigureOut">
              <a:rPr lang="ru-RU" smtClean="0"/>
              <a:t>18.10.2024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5DD9AD5-4096-4B9F-ED81-4706CC15E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19AEA63-95E1-6764-ADAE-148DC845E2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5B7A5-D2A8-4F9D-A451-63D45A1861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1857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510911-5428-4BDB-3AF5-6567D0BEFC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18EBEA8-E8FE-801F-69BA-36944D991A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D8585FE-9ECF-D6DF-C791-609FD650E4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4F2FE1E-A61D-D555-BAE8-016C26F6AB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18AD0-0D08-46E5-80B9-9E0665176C7D}" type="datetimeFigureOut">
              <a:rPr lang="ru-RU" smtClean="0"/>
              <a:t>18.10.2024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9AD72D5-62C4-063F-2A31-F9A44B1C3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1420825-BAB4-974D-019D-2120A1CF17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5B7A5-D2A8-4F9D-A451-63D45A1861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9961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C7D21E-1756-C504-4183-C328FFCE0D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72230BF-03C1-3F39-0C55-A8E5DACAA6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E05787B-1F71-1C11-BC08-FA8CA5C0ED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A318AD0-0D08-46E5-80B9-9E0665176C7D}" type="datetimeFigureOut">
              <a:rPr lang="ru-RU" smtClean="0"/>
              <a:t>18.10.2024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10EDB86-9A54-8134-74CD-AF45713EB6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AB7F79E-AFD4-ABA0-7686-8EDC32E6C9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FE5B7A5-D2A8-4F9D-A451-63D45A1861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4318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1DD1A8A-57D5-4A81-AD04-532B043C56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Рисунок 4" descr="Изображение выглядит как природа, облако, на открытом воздухе, небо&#10;&#10;Автоматически созданное описание">
            <a:extLst>
              <a:ext uri="{FF2B5EF4-FFF2-40B4-BE49-F238E27FC236}">
                <a16:creationId xmlns:a16="http://schemas.microsoft.com/office/drawing/2014/main" id="{C3A72BD6-EC3D-8848-81E7-31F62A527C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182"/>
          <a:stretch/>
        </p:blipFill>
        <p:spPr>
          <a:xfrm>
            <a:off x="-3047" y="10"/>
            <a:ext cx="12191999" cy="685799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007891EC-4501-44ED-A8C8-B11B6DB767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7602"/>
            <a:ext cx="12191999" cy="3162146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0"/>
                </a:srgbClr>
              </a:gs>
              <a:gs pos="25000">
                <a:srgbClr val="000000">
                  <a:alpha val="15000"/>
                </a:srgbClr>
              </a:gs>
              <a:gs pos="75000">
                <a:srgbClr val="000000">
                  <a:alpha val="15000"/>
                </a:srgbClr>
              </a:gs>
              <a:gs pos="50000">
                <a:srgbClr val="000000">
                  <a:alpha val="30000"/>
                </a:srgbClr>
              </a:gs>
              <a:gs pos="100000">
                <a:srgbClr val="000000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57BDB0-652D-055D-7E76-52611D4A43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7280" y="330740"/>
            <a:ext cx="10058400" cy="528212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ru-RU" sz="5200" b="1" dirty="0">
                <a:solidFill>
                  <a:srgbClr val="FFFF00"/>
                </a:solidFill>
              </a:rPr>
              <a:t>ЧУДО БОЖЬЕГО ТВОРЕНИЯ</a:t>
            </a:r>
            <a:br>
              <a:rPr lang="ru-RU" sz="5200" dirty="0">
                <a:solidFill>
                  <a:srgbClr val="FFFFFF"/>
                </a:solidFill>
              </a:rPr>
            </a:br>
            <a:br>
              <a:rPr lang="ru-RU" sz="5200" dirty="0">
                <a:solidFill>
                  <a:srgbClr val="FFFFFF"/>
                </a:solidFill>
              </a:rPr>
            </a:br>
            <a:br>
              <a:rPr lang="ru-RU" sz="5200" dirty="0">
                <a:solidFill>
                  <a:srgbClr val="FFFFFF"/>
                </a:solidFill>
              </a:rPr>
            </a:br>
            <a:endParaRPr lang="ru-RU" sz="52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12418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A1A31B1-31C1-4174-E041-EFDE10A1FB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8467"/>
            <a:ext cx="12207089" cy="6849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21151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Изображение выглядит как небо, рыба, океан, облако&#10;&#10;Автоматически созданное описание">
            <a:extLst>
              <a:ext uri="{FF2B5EF4-FFF2-40B4-BE49-F238E27FC236}">
                <a16:creationId xmlns:a16="http://schemas.microsoft.com/office/drawing/2014/main" id="{4AB11068-D670-EB7F-F44F-5D415299A1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2024" y="-108014"/>
            <a:ext cx="12660376" cy="7121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46058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Рисунок 2" descr="Изображение выглядит как на открытом воздухе, озеро, жидкость, природа&#10;&#10;Автоматически созданное описание">
            <a:extLst>
              <a:ext uri="{FF2B5EF4-FFF2-40B4-BE49-F238E27FC236}">
                <a16:creationId xmlns:a16="http://schemas.microsoft.com/office/drawing/2014/main" id="{FF4883F6-0002-BC7E-0F31-1370FF7DA4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898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61123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Рисунок 2" descr="Изображение выглядит как крыло, вода, птица, на открытом воздухе&#10;&#10;Автоматически созданное описание">
            <a:extLst>
              <a:ext uri="{FF2B5EF4-FFF2-40B4-BE49-F238E27FC236}">
                <a16:creationId xmlns:a16="http://schemas.microsoft.com/office/drawing/2014/main" id="{F2392F65-F734-A281-6420-0230353FB6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588" b="13426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38683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Рисунок 2" descr="Изображение выглядит как вода, на открытом воздухе, волна, океан&#10;&#10;Автоматически созданное описание">
            <a:extLst>
              <a:ext uri="{FF2B5EF4-FFF2-40B4-BE49-F238E27FC236}">
                <a16:creationId xmlns:a16="http://schemas.microsoft.com/office/drawing/2014/main" id="{BD6A233D-E184-89B9-0BCE-B81DE54821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98984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C1DD1A8A-57D5-4A81-AD04-532B043C56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Рисунок 6" descr="Изображение выглядит как облако, вода, природа, на открытом воздухе&#10;&#10;Автоматически созданное описание">
            <a:extLst>
              <a:ext uri="{FF2B5EF4-FFF2-40B4-BE49-F238E27FC236}">
                <a16:creationId xmlns:a16="http://schemas.microsoft.com/office/drawing/2014/main" id="{75F6D611-F95C-7E93-DCC0-2CC123AA51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3047" y="10"/>
            <a:ext cx="12191999" cy="6857990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007891EC-4501-44ED-A8C8-B11B6DB767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7602"/>
            <a:ext cx="12191999" cy="3162146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0"/>
                </a:srgbClr>
              </a:gs>
              <a:gs pos="25000">
                <a:srgbClr val="000000">
                  <a:alpha val="15000"/>
                </a:srgbClr>
              </a:gs>
              <a:gs pos="75000">
                <a:srgbClr val="000000">
                  <a:alpha val="15000"/>
                </a:srgbClr>
              </a:gs>
              <a:gs pos="50000">
                <a:srgbClr val="000000">
                  <a:alpha val="30000"/>
                </a:srgbClr>
              </a:gs>
              <a:gs pos="100000">
                <a:srgbClr val="000000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57990A-3D83-8F43-B781-1E92DACD3C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7280" y="448056"/>
            <a:ext cx="10058400" cy="5157216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ru-RU" sz="5200" b="1" dirty="0">
                <a:solidFill>
                  <a:srgbClr val="FFFF00"/>
                </a:solidFill>
              </a:rPr>
              <a:t>…или побеседуй с землею, и наставит тебя, и скажут тебе рыбы морские. Кто во всем этом не узнает, что рука Господа </a:t>
            </a:r>
            <a:br>
              <a:rPr lang="ru-RU" sz="5200" b="1" dirty="0">
                <a:solidFill>
                  <a:srgbClr val="FFFF00"/>
                </a:solidFill>
              </a:rPr>
            </a:br>
            <a:r>
              <a:rPr lang="ru-RU" sz="5200" b="1" dirty="0">
                <a:solidFill>
                  <a:srgbClr val="FFFF00"/>
                </a:solidFill>
              </a:rPr>
              <a:t>сотворила сие? </a:t>
            </a:r>
            <a:br>
              <a:rPr lang="ru-RU" sz="5200" b="1" dirty="0">
                <a:solidFill>
                  <a:srgbClr val="FFFF00"/>
                </a:solidFill>
              </a:rPr>
            </a:br>
            <a:br>
              <a:rPr lang="ru-RU" sz="5200" b="1" dirty="0">
                <a:solidFill>
                  <a:srgbClr val="FFFF00"/>
                </a:solidFill>
              </a:rPr>
            </a:br>
            <a:r>
              <a:rPr lang="ru-RU" sz="3200" b="1" dirty="0">
                <a:solidFill>
                  <a:srgbClr val="FFFF00"/>
                </a:solidFill>
              </a:rPr>
              <a:t>Книга Иова  12:8-9</a:t>
            </a:r>
            <a:endParaRPr lang="ru-RU" sz="52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399623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41</Words>
  <Application>Microsoft Office PowerPoint</Application>
  <PresentationFormat>Широкоэкранный</PresentationFormat>
  <Paragraphs>2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Тема Office</vt:lpstr>
      <vt:lpstr>ЧУДО БОЖЬЕГО ТВОРЕНИЯ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…или побеседуй с землею, и наставит тебя, и скажут тебе рыбы морские. Кто во всем этом не узнает, что рука Господа  сотворила сие?   Книга Иова  12:8-9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Елена Попова</dc:creator>
  <cp:lastModifiedBy>Елена Попова</cp:lastModifiedBy>
  <cp:revision>1</cp:revision>
  <dcterms:created xsi:type="dcterms:W3CDTF">2024-10-18T13:14:32Z</dcterms:created>
  <dcterms:modified xsi:type="dcterms:W3CDTF">2024-10-18T15:49:26Z</dcterms:modified>
</cp:coreProperties>
</file>