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6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636BE-F541-4ABF-9CA5-B18DEF47E07D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50E34-FA3E-4971-B7C8-8B5377FA41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841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A50E34-FA3E-4971-B7C8-8B5377FA41B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68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DD0C24-9C09-41E5-0E37-ECB02086C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C5D9F73-4FEB-1D26-1EB4-3F5FD88C8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091EEED-70E9-78A5-DF81-0697872AA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CD76-BF06-4C7A-AB61-90C8AB221719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1C3BA5-DD40-6FB6-89C7-805F4713D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34AB380-B1C9-07DA-462D-197F06ED6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914F-19F3-4143-836B-22911F169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86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9ECE8D3-67F8-0A27-6B47-82D2A9FB6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3800EC9-4F44-C2E3-4813-6AD56F8C93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31C58AB-A893-E2AB-3F8C-EE43EF28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CD76-BF06-4C7A-AB61-90C8AB221719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AF8AF4C-88B9-34E8-6209-055A9F69F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D510AE-775D-3BE2-3C80-A7C920D8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914F-19F3-4143-836B-22911F169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41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DF360C4-0A76-6550-88DF-C6195A89D8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48F2E6B-90A6-365A-48B8-1B84FBB39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D8BDBD-A8D5-544C-A5D0-42C4B8C8F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CD76-BF06-4C7A-AB61-90C8AB221719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F3A1155-B0A6-7B16-1FFA-F77B6A3F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A35F87A-96FE-CE87-332C-492A8287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914F-19F3-4143-836B-22911F169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24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BB7BC4-3425-8652-F155-1292027CE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6B9591-8D1D-5EFA-3EE7-797A0660F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5F6B62-B15F-F91E-A420-9F026AF64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CD76-BF06-4C7A-AB61-90C8AB221719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51BAF58-6EF7-A69F-EF06-B5B6A8BE8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462500-C850-4C90-C8D3-B360FF5F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914F-19F3-4143-836B-22911F169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13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0C13CE7-2059-8095-148D-B17A8CCC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CCE8A80-97BA-A183-D146-5F2735402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11D816-33A8-9DF4-354B-E2FF8F9C0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CD76-BF06-4C7A-AB61-90C8AB221719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D458D8-4FE4-7EA4-4F0A-87C63A529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F039A5-7F47-CF85-4851-A5D7D490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914F-19F3-4143-836B-22911F169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4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DD563B-9361-55A6-8C80-99C46330B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D49226D-1133-CF8C-1A93-EFEC63C61F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F9A76AA-A2EF-87E3-0DEF-AAB49C48F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502FDDA-ABA0-D35A-0372-280CE448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CD76-BF06-4C7A-AB61-90C8AB221719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AB05A1-3359-3144-7A46-0D353A61E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E3C4E4F-BC7C-13FB-F614-199A1C83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914F-19F3-4143-836B-22911F169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34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F707D0-0522-4C4E-3000-1926B1C84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C0738C-DDFE-D278-0B55-0864E5EEC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B6A2DF-046E-1C50-790B-C1DAFE6E1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1E20878-FC17-A14C-8B82-601174E0D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9A8EB3E8-AC2F-07A1-C7E2-8A00ACB75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549357C-437B-EDE5-25A6-FE80B8064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CD76-BF06-4C7A-AB61-90C8AB221719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428A500-1636-3162-CEEC-D2E2CD41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1F07862-C8C5-602C-18B4-C86C5E5A0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914F-19F3-4143-836B-22911F169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6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6336ED-4E42-92E7-A2F4-E2D3D451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622343D-6F3C-5D1B-DBDA-58FB1D86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CD76-BF06-4C7A-AB61-90C8AB221719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80303CD-384D-53DE-8850-0E6B6AAAC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867A66-DBB6-0453-F81A-27F056AF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914F-19F3-4143-836B-22911F169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007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5B5C5A6-7B7F-4D49-5D21-E75C996E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CD76-BF06-4C7A-AB61-90C8AB221719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B7DC61D9-56F6-1280-F7F6-98FEC19E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BA0019E-1EEB-FEA6-79EA-42C5186E0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914F-19F3-4143-836B-22911F169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1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8C01DC-2C56-533A-B485-95E7DCDF5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BC7CE8-487B-D45B-9BC8-B4FD2138C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8CC381-73A2-94EE-01DF-71E50B2CE8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A6C2C4C-AC59-87A3-6687-F9193AB5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CD76-BF06-4C7A-AB61-90C8AB221719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4B652C-C085-10A1-28FA-FC913A788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ABB4A6A-0A82-C670-A8A3-9B1AAB257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914F-19F3-4143-836B-22911F169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191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EB0F61-8DD5-57E5-0CF7-43C17CAD0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BD29E04-F0D8-4F1E-0B5F-388DCAAC3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2B3654E-9B2E-9B86-126C-ED1B31B16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BFCD41-E0E1-E773-2D2F-779AA6DD0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DCD76-BF06-4C7A-AB61-90C8AB221719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64BF795-0EC5-375F-A8FC-F6948C89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442BC6-B51F-71C8-F8CC-99AE5BFA3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5914F-19F3-4143-836B-22911F169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440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1E95CB3-58EB-3AA9-C380-CC9E28316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BD254A-3219-F26D-AF6D-D95049FFC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90D607-AF1E-2308-4D2F-C3865A176C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DCD76-BF06-4C7A-AB61-90C8AB221719}" type="datetimeFigureOut">
              <a:rPr lang="ru-RU" smtClean="0"/>
              <a:t>26.09.2024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C5DB02-D572-0B4B-EEBA-AD2D980D8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EF9011-FE74-3821-97CB-F77BCBA2D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5914F-19F3-4143-836B-22911F169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19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облако, природа, вода,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9A2A2C2D-3F0E-EA50-2567-ACB82D9871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3A70A3-9820-E910-B402-A33D9C320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24604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5200" b="1" dirty="0">
                <a:solidFill>
                  <a:srgbClr val="FFC000"/>
                </a:solidFill>
              </a:rPr>
              <a:t>ЧУДО БОЖЬЕГО ТВОРЕНИЯ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F208F1A-B36F-579A-BE48-6477B3310D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/>
            </a:r>
            <a:br>
              <a:rPr lang="ru-RU" dirty="0">
                <a:solidFill>
                  <a:srgbClr val="FFFFFF"/>
                </a:solidFill>
              </a:rPr>
            </a:br>
            <a:r>
              <a:rPr lang="ru-RU" sz="5400" dirty="0">
                <a:solidFill>
                  <a:srgbClr val="FFFF00"/>
                </a:solidFill>
              </a:rPr>
              <a:t>ПОДВОДНЫЙ МИР</a:t>
            </a:r>
          </a:p>
        </p:txBody>
      </p:sp>
    </p:spTree>
    <p:extLst>
      <p:ext uri="{BB962C8B-B14F-4D97-AF65-F5344CB8AC3E}">
        <p14:creationId xmlns:p14="http://schemas.microsoft.com/office/powerpoint/2010/main" val="333622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скат&#10;&#10;Автоматически созданное описание">
            <a:extLst>
              <a:ext uri="{FF2B5EF4-FFF2-40B4-BE49-F238E27FC236}">
                <a16:creationId xmlns:a16="http://schemas.microsoft.com/office/drawing/2014/main" xmlns="" id="{C5B0F962-7CEB-A55F-584B-DB2FB1A6C8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39" b="4348"/>
          <a:stretch/>
        </p:blipFill>
        <p:spPr>
          <a:xfrm>
            <a:off x="-3047" y="-1016000"/>
            <a:ext cx="12191999" cy="7874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87F4CC-2F14-7758-4972-588A23AC64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5949244"/>
            <a:ext cx="10058400" cy="90875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</a:rPr>
              <a:t>СКАТ-ХВОСТОКОЛ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0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природа, риф, плавание, дно оке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495C736-9B6A-5CE3-CAFE-7B34AF28C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BF76279-0AFD-9EA0-1FB0-176971E60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1230489"/>
            <a:ext cx="10058400" cy="41242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400" b="1" i="1" dirty="0">
                <a:solidFill>
                  <a:srgbClr val="FFFF00"/>
                </a:solidFill>
              </a:rPr>
              <a:t>СОТВОРИЛ БОГ И ОГРОМНЫХ ТВАРЕЙ МОРСКИХ, И ВСЯКОГО РОДА ИНЫХ ЖИВЫХ СУЩЕСТВ, КОТОРЫМИ КИШИТ ВОДА… УВИДЕЛ БОГ, ЧТО И ЭТО</a:t>
            </a:r>
          </a:p>
          <a:p>
            <a:r>
              <a:rPr lang="ru-RU" sz="4400" b="1" i="1" dirty="0">
                <a:solidFill>
                  <a:srgbClr val="FFFF00"/>
                </a:solidFill>
              </a:rPr>
              <a:t> БЫЛО ХОРОШО.</a:t>
            </a:r>
          </a:p>
          <a:p>
            <a:r>
              <a:rPr lang="ru-RU" sz="4400" b="1" i="1" dirty="0">
                <a:solidFill>
                  <a:srgbClr val="FFFF00"/>
                </a:solidFill>
              </a:rPr>
              <a:t>Бытие 1:21</a:t>
            </a:r>
          </a:p>
          <a:p>
            <a:endParaRPr lang="ru-RU"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04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риф, природа, цветной, дно океа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689725C0-AA14-61A0-899A-12875FA3AC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-925689"/>
            <a:ext cx="12191980" cy="778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кишечнополостное, беспозвоночное, коралл, закры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A6A7FE16-B5F2-71DC-D66F-44E7CEE2A6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" b="9823"/>
          <a:stretch/>
        </p:blipFill>
        <p:spPr>
          <a:xfrm>
            <a:off x="-203199" y="-925689"/>
            <a:ext cx="12903200" cy="869244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CDA62B6-A25F-7101-B0B3-FF9135852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93333" y="5655733"/>
            <a:ext cx="9465118" cy="120225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ЖЕЛТЫЕ МОЗГОВИКИ</a:t>
            </a:r>
          </a:p>
        </p:txBody>
      </p:sp>
    </p:spTree>
    <p:extLst>
      <p:ext uri="{BB962C8B-B14F-4D97-AF65-F5344CB8AC3E}">
        <p14:creationId xmlns:p14="http://schemas.microsoft.com/office/powerpoint/2010/main" val="18377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кишечнополостное, коралл, беспозвоночное, закры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F03EA754-3F7A-D0F4-4BC9-218C7FB58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7" b="2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A4AA7F3-0BEB-8551-3E04-0FC0A04B5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ГРИБОВИДНАЯ ФУНГИЯ</a:t>
            </a:r>
          </a:p>
        </p:txBody>
      </p:sp>
    </p:spTree>
    <p:extLst>
      <p:ext uri="{BB962C8B-B14F-4D97-AF65-F5344CB8AC3E}">
        <p14:creationId xmlns:p14="http://schemas.microsoft.com/office/powerpoint/2010/main" val="276256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стение, другой, риф, кишечнополостное&#10;&#10;Автоматически созданное описание">
            <a:extLst>
              <a:ext uri="{FF2B5EF4-FFF2-40B4-BE49-F238E27FC236}">
                <a16:creationId xmlns:a16="http://schemas.microsoft.com/office/drawing/2014/main" xmlns="" id="{0294C0F1-B198-BF12-3A13-A2886015FC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5" b="22706"/>
          <a:stretch/>
        </p:blipFill>
        <p:spPr>
          <a:xfrm>
            <a:off x="1" y="0"/>
            <a:ext cx="12191999" cy="73431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03A34B5-12C4-5E9A-5EE8-B4E172380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14311" y="6333066"/>
            <a:ext cx="9544140" cy="52492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/>
            <a:r>
              <a:rPr lang="ru-RU" sz="4000" b="1" dirty="0">
                <a:solidFill>
                  <a:srgbClr val="FFFF00"/>
                </a:solidFill>
              </a:rPr>
              <a:t>ПЛАСТИНЧАТЫЕ МИЛЛЕПОРЫ</a:t>
            </a:r>
            <a:endParaRPr lang="en-US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621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кишечнополостное, закрыть&#10;&#10;Автоматически созданное описание">
            <a:extLst>
              <a:ext uri="{FF2B5EF4-FFF2-40B4-BE49-F238E27FC236}">
                <a16:creationId xmlns:a16="http://schemas.microsoft.com/office/drawing/2014/main" xmlns="" id="{79CE0059-665C-5B15-90CB-EEBE23A77D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" r="10897"/>
          <a:stretch/>
        </p:blipFill>
        <p:spPr>
          <a:xfrm>
            <a:off x="-237067" y="-982133"/>
            <a:ext cx="13162845" cy="784013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AE8E873-0F5E-547D-ED07-31047E24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8889" y="5915378"/>
            <a:ext cx="10029562" cy="812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ru-RU" sz="4000" b="1" dirty="0">
                <a:solidFill>
                  <a:srgbClr val="FFC000"/>
                </a:solidFill>
              </a:rPr>
              <a:t>ФИОЛЕТОВАЯ ПОЦИЛЛОПОРА</a:t>
            </a:r>
            <a:endParaRPr lang="en-US" sz="40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2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беспозвоночное, актиния, кишечнополостно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230B4E22-7903-F6FA-46C0-3DF9D1A8B0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2" b="6696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38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астение, кишечнополостное, приро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F4156301-AB68-2814-CE69-57D5FF530E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9" b="2328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6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внешний, скала, цветн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A083CFA-AB0C-DEAB-7C0D-586DC25174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7" b="358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1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43</Words>
  <Application>Microsoft Office PowerPoint</Application>
  <PresentationFormat>Произвольный</PresentationFormat>
  <Paragraphs>11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ЧУДО БОЖЬЕГО ТВОРЕНИЯ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Попова</dc:creator>
  <cp:lastModifiedBy>Елена Попова</cp:lastModifiedBy>
  <cp:revision>24</cp:revision>
  <dcterms:created xsi:type="dcterms:W3CDTF">2022-10-19T10:29:33Z</dcterms:created>
  <dcterms:modified xsi:type="dcterms:W3CDTF">2024-09-26T13:12:50Z</dcterms:modified>
</cp:coreProperties>
</file>